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EACE8A"/>
    <a:srgbClr val="FFFFFF"/>
    <a:srgbClr val="FFCC66"/>
    <a:srgbClr val="CC990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03447BB-5D67-496B-8E87-E561075AD55C}" styleName="深色樣式 1 - 輔色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45" autoAdjust="0"/>
    <p:restoredTop sz="85675" autoAdjust="0"/>
  </p:normalViewPr>
  <p:slideViewPr>
    <p:cSldViewPr snapToGrid="0">
      <p:cViewPr varScale="1">
        <p:scale>
          <a:sx n="56" d="100"/>
          <a:sy n="56" d="100"/>
        </p:scale>
        <p:origin x="292" y="56"/>
      </p:cViewPr>
      <p:guideLst/>
    </p:cSldViewPr>
  </p:slideViewPr>
  <p:outlineViewPr>
    <p:cViewPr>
      <p:scale>
        <a:sx n="33" d="100"/>
        <a:sy n="33" d="100"/>
      </p:scale>
      <p:origin x="0" y="-106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768" y="-24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451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解難 </a:t>
            </a:r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027872"/>
              </p:ext>
            </p:extLst>
          </p:nvPr>
        </p:nvGraphicFramePr>
        <p:xfrm>
          <a:off x="1159757" y="1645920"/>
          <a:ext cx="9872486" cy="39319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400" dirty="0" smtClean="0"/>
                        <a:t>主題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i="1" dirty="0" smtClean="0">
                          <a:latin typeface="+mn-ea"/>
                        </a:rPr>
                        <a:t>要說明甚麼問題？他／他們本來的目標是甚麼？不過他／他們遇到甚麼困難／阻礙？</a:t>
                      </a:r>
                      <a:endParaRPr lang="en-US" altLang="zh-TW" sz="24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400" i="1" dirty="0" smtClean="0">
                          <a:latin typeface="+mn-ea"/>
                        </a:rPr>
                        <a:t>有甚麼解決方法？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400" dirty="0" smtClean="0"/>
                        <a:t>已有知識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400" i="1" dirty="0" smtClean="0"/>
                        <a:t>我對這個主題有甚麼了解？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我對這個主題有甚麼感覺？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有甚麼關於這個話題的事情，曾發生在我身上？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我的同學／老師對這個主題有甚麼了解？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關於這個話題我想讓我的同學／老師知道甚麼？</a:t>
                      </a:r>
                      <a:endParaRPr lang="zh-TW" altLang="en-US" sz="24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400" dirty="0" smtClean="0"/>
                        <a:t>歸納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400" i="1" dirty="0" smtClean="0">
                          <a:latin typeface="+mn-ea"/>
                        </a:rPr>
                        <a:t/>
                      </a:r>
                      <a:br>
                        <a:rPr lang="en-US" altLang="zh-TW" sz="2400" i="1" dirty="0" smtClean="0">
                          <a:latin typeface="+mn-ea"/>
                        </a:rPr>
                      </a:br>
                      <a:r>
                        <a:rPr lang="zh-TW" altLang="en-US" sz="24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4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598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綠黃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9880</TotalTime>
  <Words>112</Words>
  <Application>Microsoft Office PowerPoint</Application>
  <PresentationFormat>寬螢幕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448</cp:revision>
  <dcterms:created xsi:type="dcterms:W3CDTF">2022-06-23T09:13:07Z</dcterms:created>
  <dcterms:modified xsi:type="dcterms:W3CDTF">2023-09-13T08:10:45Z</dcterms:modified>
</cp:coreProperties>
</file>